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9" r:id="rId5"/>
    <p:sldId id="260" r:id="rId6"/>
    <p:sldId id="272" r:id="rId7"/>
    <p:sldId id="271" r:id="rId8"/>
    <p:sldId id="273" r:id="rId9"/>
    <p:sldId id="268" r:id="rId10"/>
    <p:sldId id="261" r:id="rId11"/>
    <p:sldId id="274" r:id="rId12"/>
    <p:sldId id="275" r:id="rId13"/>
    <p:sldId id="276" r:id="rId14"/>
    <p:sldId id="264" r:id="rId15"/>
    <p:sldId id="265" r:id="rId16"/>
    <p:sldId id="266" r:id="rId17"/>
    <p:sldId id="267" r:id="rId18"/>
    <p:sldId id="262" r:id="rId19"/>
    <p:sldId id="277" r:id="rId20"/>
    <p:sldId id="263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yneMQKiZVslatwpP4WCX/mz3B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20"/>
  </p:normalViewPr>
  <p:slideViewPr>
    <p:cSldViewPr snapToGrid="0">
      <p:cViewPr varScale="1">
        <p:scale>
          <a:sx n="161" d="100"/>
          <a:sy n="161" d="100"/>
        </p:scale>
        <p:origin x="1264" y="2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7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810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59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383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68e4498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68e4498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169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866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765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41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68e4498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68e4498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162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23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255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642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69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9"/>
          <p:cNvPicPr preferRelativeResize="0"/>
          <p:nvPr/>
        </p:nvPicPr>
        <p:blipFill rotWithShape="1">
          <a:blip r:embed="rId2">
            <a:alphaModFix/>
          </a:blip>
          <a:srcRect r="688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9"/>
          <p:cNvSpPr txBox="1"/>
          <p:nvPr/>
        </p:nvSpPr>
        <p:spPr>
          <a:xfrm>
            <a:off x="3174000" y="117982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9"/>
          <p:cNvSpPr txBox="1">
            <a:spLocks noGrp="1"/>
          </p:cNvSpPr>
          <p:nvPr>
            <p:ph type="title" idx="2"/>
          </p:nvPr>
        </p:nvSpPr>
        <p:spPr>
          <a:xfrm>
            <a:off x="311700" y="2222125"/>
            <a:ext cx="7328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sz="3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title" idx="3"/>
          </p:nvPr>
        </p:nvSpPr>
        <p:spPr>
          <a:xfrm>
            <a:off x="311700" y="3746125"/>
            <a:ext cx="73281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/>
          <p:nvPr/>
        </p:nvSpPr>
        <p:spPr>
          <a:xfrm>
            <a:off x="-100" y="4696750"/>
            <a:ext cx="9144000" cy="4830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574" y="4776400"/>
            <a:ext cx="1182278" cy="3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Me">
  <p:cSld name="CUSTOM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/>
          <p:nvPr/>
        </p:nvSpPr>
        <p:spPr>
          <a:xfrm>
            <a:off x="-100" y="4696750"/>
            <a:ext cx="9144000" cy="4830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 + Thanks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Char char="●"/>
              <a:defRPr sz="4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" name="Google Shape;2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1191" y="202800"/>
            <a:ext cx="136665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CUSTOM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/>
          <p:nvPr/>
        </p:nvSpPr>
        <p:spPr>
          <a:xfrm>
            <a:off x="-100" y="4696750"/>
            <a:ext cx="9144000" cy="4830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ubTitle" idx="1"/>
          </p:nvPr>
        </p:nvSpPr>
        <p:spPr>
          <a:xfrm>
            <a:off x="311700" y="1073375"/>
            <a:ext cx="8245200" cy="19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574" y="4776400"/>
            <a:ext cx="1182278" cy="3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Char char="●"/>
              <a:defRPr sz="4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" name="Google Shape;3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1191" y="202800"/>
            <a:ext cx="136665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" name="Google Shape;4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1191" y="202800"/>
            <a:ext cx="136665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gram.com/analyticsdu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umonigupt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instagram.com/analyticsdu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ableau-Workshop-practical-guide-visualization/dp/1800207654/ref=sr_1_12?crid=21JDFUDPP8T70&amp;dib=eyJ2IjoiMSJ9.s3xLW14v88yfo6ujTqJny18q7r6yxr07XqN4PRpn0dzpwyJAM-U6e_nvf_NwOPExHFHJoSSURFjJpcjDN8Q1zV24yWWSogONpI-tUgx5jW9_yFQh_VxczRiFTgZxxCn-mnf_utrLCMFNOfC4XB3-S6zRhPUahqeOPjqS0ipj8E_ZE4x1P1jvu1nYy3mQndK7HDYHA9j81_GwP6k93p6IaKrCWjFZjiB-DNMox1u4LJNcY0vLIeMnkEqvSuxqgCF6-UyD7bsXv_Vs3w4EifVCEwfAFviQOMf4JVrntCEA7Jc.4TZv7gNSpL5RVbLIdQU7v3R_eRwPb7k671ysamUuH1Q&amp;dib_tag=se&amp;keywords=tableau&amp;qid=1710218633&amp;sprefix=tableau%2Caps%2C146&amp;sr=8-1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2680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/>
        </p:nvSpPr>
        <p:spPr>
          <a:xfrm>
            <a:off x="311700" y="2150675"/>
            <a:ext cx="8529646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Empowering Stakeholders: With Supercharged &amp; Functional Tableau Dashboard</a:t>
            </a:r>
            <a:endParaRPr sz="31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311700" y="3828725"/>
            <a:ext cx="7551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by </a:t>
            </a:r>
            <a:r>
              <a:rPr lang="en" sz="21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Sumit</a:t>
            </a:r>
            <a:r>
              <a:rPr lang="en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Gupta | Founder </a:t>
            </a:r>
            <a:r>
              <a:rPr lang="en" sz="21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AnalyticsDuo.com</a:t>
            </a:r>
            <a:endParaRPr sz="21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517524" y="666750"/>
            <a:ext cx="7686317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 dirty="0"/>
              <a:t>Hands on: Dashboard Building!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5740" y="1984461"/>
            <a:ext cx="7692520" cy="70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3500" b="1" dirty="0">
                <a:hlinkClick r:id="rId3"/>
              </a:rPr>
              <a:t>https://instagram.com/analyticsduo</a:t>
            </a:r>
            <a:endParaRPr lang="en-US" sz="3500" b="1" dirty="0"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Downloads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9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Old Dashboard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92379-5D56-6063-00E6-805559E01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data analysis dashboard&#10;&#10;Description automatically generated">
            <a:extLst>
              <a:ext uri="{FF2B5EF4-FFF2-40B4-BE49-F238E27FC236}">
                <a16:creationId xmlns:a16="http://schemas.microsoft.com/office/drawing/2014/main" id="{477F6F37-00EF-BD45-1B37-0D85E6C5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091" y="0"/>
            <a:ext cx="5655909" cy="520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0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New Dashboard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92379-5D56-6063-00E6-805559E01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F6F37-00EF-BD45-1B37-0D85E6C5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63448" y="0"/>
            <a:ext cx="5628163" cy="520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8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/>
        </p:nvSpPr>
        <p:spPr>
          <a:xfrm>
            <a:off x="311700" y="2150675"/>
            <a:ext cx="8315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&lt;Insert Title Here&gt;</a:t>
            </a:r>
            <a:endParaRPr sz="31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311700" y="3828725"/>
            <a:ext cx="7551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by &lt;Your Name Here&gt; (&lt;Designation&gt; at &lt;Company&gt;)</a:t>
            </a:r>
            <a:endParaRPr sz="2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1319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8e4498dff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2" name="Google Shape;62;g168e4498dff_0_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 to the topic &lt;Indicative&gt;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Agenda #2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Sub-agenda #2a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Sub-agenda #2b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 &lt;Indicative&gt;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 &amp; A &lt;Indicative&gt;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g168e4498dff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4" name="Google Shape;64;g168e4498dff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Table of contents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152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Brief about me..</a:t>
            </a: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body" idx="1"/>
          </p:nvPr>
        </p:nvSpPr>
        <p:spPr>
          <a:xfrm>
            <a:off x="2750100" y="1195050"/>
            <a:ext cx="5759400" cy="29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 name is Lorem Ipsum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Scientist @ Accenture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~7 years of work experience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 / Areas of expertise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Hobbies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25" y="1327875"/>
            <a:ext cx="1725750" cy="17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344300" y="3157850"/>
            <a:ext cx="232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&lt;To replace this image with your own, </a:t>
            </a:r>
            <a:r>
              <a:rPr lang="en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this image, and choose </a:t>
            </a:r>
            <a:r>
              <a:rPr lang="en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 Image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above. Then, upload your image. </a:t>
            </a:r>
            <a:r>
              <a:rPr lang="en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Delete me, once done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2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920975"/>
            <a:ext cx="85206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/>
              <a:t>Point #1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Point #2</a:t>
            </a:r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Topic #1</a:t>
            </a:r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010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4300"/>
              <a:t>DataHour</a:t>
            </a:r>
            <a:r>
              <a:rPr lang="en" sz="4300" b="0"/>
              <a:t> : Q&amp;A</a:t>
            </a:r>
            <a:endParaRPr sz="4300" b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4300" dirty="0"/>
              <a:t>Follow me on </a:t>
            </a:r>
            <a:br>
              <a:rPr lang="en" sz="4300" dirty="0"/>
            </a:br>
            <a:r>
              <a:rPr lang="en" sz="4300" dirty="0" err="1"/>
              <a:t>Linkedin</a:t>
            </a:r>
            <a:r>
              <a:rPr lang="en" sz="4300" dirty="0"/>
              <a:t>: </a:t>
            </a:r>
            <a:r>
              <a:rPr lang="en" sz="4300" dirty="0" err="1">
                <a:hlinkClick r:id="rId3"/>
              </a:rPr>
              <a:t>Sumit</a:t>
            </a:r>
            <a:r>
              <a:rPr lang="en" sz="4300" dirty="0">
                <a:hlinkClick r:id="rId3"/>
              </a:rPr>
              <a:t> Gupta</a:t>
            </a:r>
            <a:br>
              <a:rPr lang="en" sz="4300" dirty="0">
                <a:hlinkClick r:id="rId3"/>
              </a:rPr>
            </a:br>
            <a:r>
              <a:rPr lang="en" sz="4300" dirty="0"/>
              <a:t>Instagram: </a:t>
            </a:r>
            <a:r>
              <a:rPr lang="en" sz="4300" dirty="0" err="1">
                <a:hlinkClick r:id="rId4"/>
              </a:rPr>
              <a:t>Analyticsduo</a:t>
            </a:r>
            <a:endParaRPr sz="4300" b="0" dirty="0"/>
          </a:p>
        </p:txBody>
      </p:sp>
    </p:spTree>
    <p:extLst>
      <p:ext uri="{BB962C8B-B14F-4D97-AF65-F5344CB8AC3E}">
        <p14:creationId xmlns:p14="http://schemas.microsoft.com/office/powerpoint/2010/main" val="38282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8e4498dff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2" name="Google Shape;62;g168e4498dff_0_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 am I?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Issues with most business dashboards?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Characteristics of the exceptional business dashboard?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Lets build a dashboard together!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g168e4498dff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4" name="Google Shape;64;g168e4498dff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968550" y="880675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Brief about me..</a:t>
            </a: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body" idx="1"/>
          </p:nvPr>
        </p:nvSpPr>
        <p:spPr>
          <a:xfrm>
            <a:off x="386345" y="1118849"/>
            <a:ext cx="5759400" cy="29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 name is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Sumit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Gupta, based out of SF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Co-founder @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Analyticsduo</a:t>
            </a: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Senior BI Engineer @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Notion</a:t>
            </a:r>
            <a:endParaRPr sz="2000" b="0" i="0" u="none" strike="noStrike" cap="none" dirty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~8 years of experience working for companies like </a:t>
            </a:r>
            <a:r>
              <a:rPr lang="en" sz="2000" b="1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Snowflake</a:t>
            </a:r>
            <a:r>
              <a:rPr lang="en" sz="20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2000" b="1" i="0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Dropbox</a:t>
            </a:r>
            <a:endParaRPr sz="2000" b="1" i="0" u="none" strike="noStrike" cap="none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Co-author of 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 Tableau Workshop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Landscape photography, writing and more!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 descr="A person holding a drink&#10;&#10;Description automatically generated">
            <a:extLst>
              <a:ext uri="{FF2B5EF4-FFF2-40B4-BE49-F238E27FC236}">
                <a16:creationId xmlns:a16="http://schemas.microsoft.com/office/drawing/2014/main" id="{5E2719BE-C235-D0A0-E61B-E4ECC8B535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27" t="20076"/>
          <a:stretch/>
        </p:blipFill>
        <p:spPr>
          <a:xfrm>
            <a:off x="6213021" y="1091810"/>
            <a:ext cx="2732413" cy="28261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76654" y="911679"/>
            <a:ext cx="906734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/>
              <a:t>What makes a dashboard not usable?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81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920975"/>
            <a:ext cx="85206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Informational Overload!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I didn’t prioritize the data. 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I bombarded my users with too much data. 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I didn’t find the right focal point of my dashboard. 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I didn’t ask what was most important for my audience. 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I should have balanced design, information density and clarity.</a:t>
            </a:r>
          </a:p>
          <a:p>
            <a:pPr marL="584200" lvl="1" indent="0">
              <a:buNone/>
            </a:pPr>
            <a:endParaRPr lang="en-US" dirty="0"/>
          </a:p>
          <a:p>
            <a:r>
              <a:rPr lang="en-US" dirty="0"/>
              <a:t>Not focusing on business users</a:t>
            </a:r>
          </a:p>
          <a:p>
            <a:pPr lvl="1"/>
            <a:r>
              <a:rPr lang="en-US" dirty="0"/>
              <a:t>Focusing on what you like to see on the dashboard vs stakeholder!</a:t>
            </a:r>
          </a:p>
          <a:p>
            <a:pPr lvl="1"/>
            <a:r>
              <a:rPr lang="en-US" dirty="0"/>
              <a:t>Getting lost in technical knowhows of Tableau </a:t>
            </a:r>
          </a:p>
          <a:p>
            <a:pPr lvl="1"/>
            <a:r>
              <a:rPr lang="en-US" dirty="0"/>
              <a:t>Feeling proud of your masterpiece without taking iterative feedback</a:t>
            </a:r>
          </a:p>
          <a:p>
            <a:pPr lvl="1"/>
            <a:r>
              <a:rPr lang="en-US" dirty="0"/>
              <a:t>Keeping stakeholders as a second priority!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What makes a dashboard non-usable?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77504" y="1017687"/>
            <a:ext cx="9066496" cy="28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3900" dirty="0"/>
              <a:t>What makes a</a:t>
            </a:r>
            <a:r>
              <a:rPr lang="en-US" sz="3900" dirty="0"/>
              <a:t>n</a:t>
            </a:r>
            <a:r>
              <a:rPr lang="en" sz="3900" dirty="0"/>
              <a:t> exceptional dashboard?</a:t>
            </a:r>
            <a:endParaRPr sz="3900" dirty="0"/>
          </a:p>
        </p:txBody>
      </p:sp>
    </p:spTree>
    <p:extLst>
      <p:ext uri="{BB962C8B-B14F-4D97-AF65-F5344CB8AC3E}">
        <p14:creationId xmlns:p14="http://schemas.microsoft.com/office/powerpoint/2010/main" val="404402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920975"/>
            <a:ext cx="85206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Focus on Stakeholders</a:t>
            </a:r>
          </a:p>
          <a:p>
            <a:pPr lvl="1" indent="-355600">
              <a:buSzPts val="2000"/>
              <a:buFont typeface="Courier New" panose="02070309020205020404" pitchFamily="49" charset="0"/>
              <a:buChar char="o"/>
            </a:pPr>
            <a:r>
              <a:rPr lang="en-US" dirty="0"/>
              <a:t>Understand what stakeholders want</a:t>
            </a:r>
          </a:p>
          <a:p>
            <a:pPr lvl="1" indent="-355600">
              <a:buSzPts val="2000"/>
              <a:buFont typeface="Courier New" panose="02070309020205020404" pitchFamily="49" charset="0"/>
              <a:buChar char="o"/>
            </a:pPr>
            <a:r>
              <a:rPr lang="en-US" dirty="0"/>
              <a:t>Validate if their want is their needs too</a:t>
            </a:r>
          </a:p>
          <a:p>
            <a:pPr lvl="1" indent="-355600">
              <a:buSzPts val="2000"/>
              <a:buFont typeface="Courier New" panose="02070309020205020404" pitchFamily="49" charset="0"/>
              <a:buChar char="o"/>
            </a:pPr>
            <a:r>
              <a:rPr lang="en-US" dirty="0"/>
              <a:t>Create a 2-3 line story for your dashboard</a:t>
            </a:r>
          </a:p>
          <a:p>
            <a:pPr marL="584200" lvl="1" indent="0">
              <a:buNone/>
            </a:pPr>
            <a:endParaRPr lang="en-US" dirty="0"/>
          </a:p>
          <a:p>
            <a:r>
              <a:rPr lang="en-US" dirty="0"/>
              <a:t>Make dashboards that are:</a:t>
            </a:r>
          </a:p>
          <a:p>
            <a:pPr lvl="1"/>
            <a:r>
              <a:rPr lang="en-US" dirty="0"/>
              <a:t>Usable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Intuitive</a:t>
            </a:r>
          </a:p>
          <a:p>
            <a:pPr lvl="1"/>
            <a:r>
              <a:rPr lang="en-US" dirty="0"/>
              <a:t>beautiful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What makes a dashboard non-usable?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32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76654" y="911679"/>
            <a:ext cx="906734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/>
              <a:t>What do business users love to do with data/dashboard</a:t>
            </a:r>
            <a:r>
              <a:rPr lang="en-US" dirty="0"/>
              <a:t>s</a:t>
            </a:r>
            <a:r>
              <a:rPr lang="en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77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3B6F5-D2BD-C6EC-3DDA-9AF17D3F6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70" y="0"/>
            <a:ext cx="8352064" cy="46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77128"/>
      </p:ext>
    </p:extLst>
  </p:cSld>
  <p:clrMapOvr>
    <a:masterClrMapping/>
  </p:clrMapOvr>
</p:sld>
</file>

<file path=ppt/theme/theme1.xml><?xml version="1.0" encoding="utf-8"?>
<a:theme xmlns:a="http://schemas.openxmlformats.org/drawingml/2006/main" name="AV-DataHou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450</Words>
  <Application>Microsoft Macintosh PowerPoint</Application>
  <PresentationFormat>On-screen Show (16:9)</PresentationFormat>
  <Paragraphs>86</Paragraphs>
  <Slides>20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Helvetica Neue</vt:lpstr>
      <vt:lpstr>Roboto</vt:lpstr>
      <vt:lpstr>Courier New</vt:lpstr>
      <vt:lpstr>AV-DataHour</vt:lpstr>
      <vt:lpstr>PowerPoint Presentation</vt:lpstr>
      <vt:lpstr>Table of Contents</vt:lpstr>
      <vt:lpstr>Brief about me..</vt:lpstr>
      <vt:lpstr>What makes a dashboard not usable?</vt:lpstr>
      <vt:lpstr>Brief about me..</vt:lpstr>
      <vt:lpstr>What makes an exceptional dashboard?</vt:lpstr>
      <vt:lpstr>Brief about me..</vt:lpstr>
      <vt:lpstr>What do business users love to do with data/dashboards?</vt:lpstr>
      <vt:lpstr>PowerPoint Presentation</vt:lpstr>
      <vt:lpstr>Hands on: Dashboard Building!</vt:lpstr>
      <vt:lpstr>Brief about me..</vt:lpstr>
      <vt:lpstr>Brief about me..</vt:lpstr>
      <vt:lpstr>Brief about me..</vt:lpstr>
      <vt:lpstr>PowerPoint Presentation</vt:lpstr>
      <vt:lpstr>Table of Contents</vt:lpstr>
      <vt:lpstr>Brief about me..</vt:lpstr>
      <vt:lpstr>Brief about me..</vt:lpstr>
      <vt:lpstr>DataHour : Q&amp;A</vt:lpstr>
      <vt:lpstr>Follow me on  Linkedin: Sumit Gupta Instagram: Analyticsduo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Sumit Gupta</cp:lastModifiedBy>
  <cp:revision>2</cp:revision>
  <dcterms:modified xsi:type="dcterms:W3CDTF">2024-03-12T13:19:09Z</dcterms:modified>
</cp:coreProperties>
</file>